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2"/>
    <p:sldId id="272" r:id="rId3"/>
    <p:sldId id="273" r:id="rId4"/>
    <p:sldId id="274" r:id="rId5"/>
    <p:sldId id="276" r:id="rId6"/>
    <p:sldId id="277" r:id="rId7"/>
    <p:sldId id="278" r:id="rId8"/>
    <p:sldId id="280" r:id="rId9"/>
    <p:sldId id="279" r:id="rId10"/>
    <p:sldId id="281" r:id="rId11"/>
    <p:sldId id="275" r:id="rId12"/>
    <p:sldId id="282" r:id="rId13"/>
    <p:sldId id="283" r:id="rId14"/>
    <p:sldId id="285" r:id="rId15"/>
    <p:sldId id="284" r:id="rId16"/>
  </p:sldIdLst>
  <p:sldSz cx="10160000" cy="7620000"/>
  <p:notesSz cx="10160000" cy="7620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28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62476" y="2362200"/>
            <a:ext cx="8641398" cy="160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24952" y="4267200"/>
            <a:ext cx="7116445" cy="190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8317" y="1752600"/>
            <a:ext cx="4422362" cy="502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35670" y="1752600"/>
            <a:ext cx="4422362" cy="502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8317" y="304800"/>
            <a:ext cx="9149715" cy="121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8317" y="1752600"/>
            <a:ext cx="9149715" cy="502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56559" y="7086600"/>
            <a:ext cx="3253232" cy="38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8317" y="7086600"/>
            <a:ext cx="2338260" cy="38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319772" y="7086600"/>
            <a:ext cx="2338260" cy="38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2824C0FD-77A8-CB49-BCE5-F63BEF342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20054"/>
            <a:ext cx="10160000" cy="7599946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999D894-2B00-2740-A46F-D1985AC7545F}"/>
              </a:ext>
            </a:extLst>
          </p:cNvPr>
          <p:cNvSpPr txBox="1"/>
          <p:nvPr/>
        </p:nvSpPr>
        <p:spPr>
          <a:xfrm>
            <a:off x="237289" y="148816"/>
            <a:ext cx="9685421" cy="2123658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6600" b="1" u="sng">
                <a:solidFill>
                  <a:schemeClr val="bg1"/>
                </a:solidFill>
              </a:rPr>
              <a:t>MITOCHONDRIA THE POWER HOUSE OF CELL</a:t>
            </a:r>
          </a:p>
        </p:txBody>
      </p:sp>
    </p:spTree>
    <p:extLst>
      <p:ext uri="{BB962C8B-B14F-4D97-AF65-F5344CB8AC3E}">
        <p14:creationId xmlns:p14="http://schemas.microsoft.com/office/powerpoint/2010/main" xmlns="" val="4256001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CE59039E-32E2-0A48-A958-AA2C7AC956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28"/>
          <a:stretch/>
        </p:blipFill>
        <p:spPr>
          <a:xfrm>
            <a:off x="-120315" y="-1"/>
            <a:ext cx="10280316" cy="762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043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2166E190-61ED-E442-B119-068B9D2B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0160000" cy="761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9979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850F5D9E-626A-1E4A-A915-E272300DF7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63" t="3412" r="4183" b="3543"/>
          <a:stretch/>
        </p:blipFill>
        <p:spPr>
          <a:xfrm>
            <a:off x="-26736" y="0"/>
            <a:ext cx="10186736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1197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32BC56D8-BE29-0040-B09D-A411380B5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6855" y="992606"/>
            <a:ext cx="8722895" cy="556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9788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B925FF5F-717D-DD4D-9DE4-CEEFE6417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0160000" cy="780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0158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B32CE445-65AF-B34E-8BFC-16CB48B7C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342" y="-55145"/>
            <a:ext cx="10350500" cy="773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1214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CD4DA1EA-A3BA-8A40-8FDB-A0DF64B1F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182422" cy="780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7635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16CC018E-4430-6D44-82D8-B6387DF36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38474"/>
            <a:ext cx="10160000" cy="789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0882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5259EDD9-0BDE-A949-94B5-F048D90C1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226842" cy="777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8235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83C286A6-DEF8-9241-B8B8-AE57CC3CE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160000" cy="771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1593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71537C62-4C14-D840-B5F2-5E3E23432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016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0714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A1786349-C0B3-AE47-AFF5-8BB90E5648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332117" cy="787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9345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3DDF016A-6B1B-E346-A90B-1C7AA3556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49114"/>
            <a:ext cx="10160000" cy="771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1753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024CC183-C4AC-FC4F-B87A-17EA72D4D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0395" y="-165433"/>
            <a:ext cx="10310395" cy="778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5486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6</Words>
  <Application>Microsoft Office PowerPoint</Application>
  <PresentationFormat>Custom</PresentationFormat>
  <Paragraphs>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HP</cp:lastModifiedBy>
  <cp:revision>9</cp:revision>
  <dcterms:created xsi:type="dcterms:W3CDTF">2021-09-16T08:58:16Z</dcterms:created>
  <dcterms:modified xsi:type="dcterms:W3CDTF">2022-07-20T04:08:41Z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2021-09-16T00:00:00Z</vt:filetime>
  </property>
  <property fmtid="{D5CDD505-2E9C-101B-9397-08002B2CF9AE}" pid="3" name="LastSaved">
    <vt:filetime>2021-09-16T00:00:00Z</vt:filetime>
  </property>
</Properties>
</file>